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4" r:id="rId3"/>
    <p:sldId id="262" r:id="rId4"/>
    <p:sldId id="258" r:id="rId5"/>
    <p:sldId id="260" r:id="rId6"/>
    <p:sldId id="263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82" d="100"/>
          <a:sy n="82" d="100"/>
        </p:scale>
        <p:origin x="71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2023-5-22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2023-5-22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北师大ppt背景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private/var/folders/_z/1l8k0xbs2wd4d91xzdjgfvp80000gn/T/com.kingsoft.wpsoffice.mac/picturecompress_20230511161434/output_1.jp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北师大ppt背景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private/var/folders/_z/1l8k0xbs2wd4d91xzdjgfvp80000gn/T/com.kingsoft.wpsoffice.mac/picturecompress_20230509150701/output_1.jp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北师大ppt背景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"/>
            <a:ext cx="12192000" cy="6844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宽屏</PresentationFormat>
  <Paragraphs>6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shangjianbo</dc:creator>
  <cp:lastModifiedBy>chenping@bnu.edu.cn</cp:lastModifiedBy>
  <cp:revision>11</cp:revision>
  <dcterms:created xsi:type="dcterms:W3CDTF">2023-05-11T08:18:13Z</dcterms:created>
  <dcterms:modified xsi:type="dcterms:W3CDTF">2023-05-22T02:26:18Z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2052-4.6.0.7435</vt:lpwstr>
  </property>
  <property fmtid="{D5CDD505-2E9C-101B-9397-08002B2CF9AE}" pid="3" name="ICV">
    <vt:lpwstr>69E985C30956C8FECAF0596441BF7C7F</vt:lpwstr>
  </property>
</Properties>
</file>